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Strus-Bilska" userId="d1179dadd1b6d131" providerId="LiveId" clId="{ECBAB0B3-8BAE-4BB7-ACE2-25A413D56B73}"/>
    <pc:docChg chg="undo custSel addSld delSld modSld">
      <pc:chgData name="Monika Strus-Bilska" userId="d1179dadd1b6d131" providerId="LiveId" clId="{ECBAB0B3-8BAE-4BB7-ACE2-25A413D56B73}" dt="2023-03-23T11:11:02.432" v="93" actId="20577"/>
      <pc:docMkLst>
        <pc:docMk/>
      </pc:docMkLst>
      <pc:sldChg chg="modSp mod">
        <pc:chgData name="Monika Strus-Bilska" userId="d1179dadd1b6d131" providerId="LiveId" clId="{ECBAB0B3-8BAE-4BB7-ACE2-25A413D56B73}" dt="2023-03-23T11:11:02.432" v="93" actId="20577"/>
        <pc:sldMkLst>
          <pc:docMk/>
          <pc:sldMk cId="0" sldId="257"/>
        </pc:sldMkLst>
        <pc:spChg chg="mod">
          <ac:chgData name="Monika Strus-Bilska" userId="d1179dadd1b6d131" providerId="LiveId" clId="{ECBAB0B3-8BAE-4BB7-ACE2-25A413D56B73}" dt="2023-03-23T11:11:02.432" v="93" actId="20577"/>
          <ac:spMkLst>
            <pc:docMk/>
            <pc:sldMk cId="0" sldId="257"/>
            <ac:spMk id="68" creationId="{00000000-0000-0000-0000-000000000000}"/>
          </ac:spMkLst>
        </pc:spChg>
        <pc:spChg chg="mod">
          <ac:chgData name="Monika Strus-Bilska" userId="d1179dadd1b6d131" providerId="LiveId" clId="{ECBAB0B3-8BAE-4BB7-ACE2-25A413D56B73}" dt="2023-03-23T11:10:45.843" v="47" actId="20577"/>
          <ac:spMkLst>
            <pc:docMk/>
            <pc:sldMk cId="0" sldId="257"/>
            <ac:spMk id="69" creationId="{00000000-0000-0000-0000-000000000000}"/>
          </ac:spMkLst>
        </pc:spChg>
      </pc:sldChg>
      <pc:sldChg chg="modSp mod">
        <pc:chgData name="Monika Strus-Bilska" userId="d1179dadd1b6d131" providerId="LiveId" clId="{ECBAB0B3-8BAE-4BB7-ACE2-25A413D56B73}" dt="2023-03-23T11:09:51.444" v="0" actId="14100"/>
        <pc:sldMkLst>
          <pc:docMk/>
          <pc:sldMk cId="0" sldId="258"/>
        </pc:sldMkLst>
        <pc:spChg chg="mod">
          <ac:chgData name="Monika Strus-Bilska" userId="d1179dadd1b6d131" providerId="LiveId" clId="{ECBAB0B3-8BAE-4BB7-ACE2-25A413D56B73}" dt="2023-03-23T11:09:51.444" v="0" actId="14100"/>
          <ac:spMkLst>
            <pc:docMk/>
            <pc:sldMk cId="0" sldId="258"/>
            <ac:spMk id="77" creationId="{00000000-0000-0000-0000-000000000000}"/>
          </ac:spMkLst>
        </pc:spChg>
      </pc:sldChg>
      <pc:sldChg chg="add del">
        <pc:chgData name="Monika Strus-Bilska" userId="d1179dadd1b6d131" providerId="LiveId" clId="{ECBAB0B3-8BAE-4BB7-ACE2-25A413D56B73}" dt="2023-03-23T11:10:19.757" v="2" actId="2890"/>
        <pc:sldMkLst>
          <pc:docMk/>
          <pc:sldMk cId="2606716844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2142ca72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2142ca72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22142ca727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22142ca727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22142ca72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22142ca727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1379850" y="377375"/>
            <a:ext cx="63843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381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379850" y="377375"/>
            <a:ext cx="63843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1379850" y="377375"/>
            <a:ext cx="63843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1700" y="19238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444150"/>
            <a:ext cx="8520600" cy="169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1791150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4505039"/>
            <a:ext cx="9144003" cy="63847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79850" y="377375"/>
            <a:ext cx="6384300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6096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cxnSp>
        <p:nvCxnSpPr>
          <p:cNvPr id="10" name="Google Shape;10;p1"/>
          <p:cNvCxnSpPr/>
          <p:nvPr/>
        </p:nvCxnSpPr>
        <p:spPr>
          <a:xfrm>
            <a:off x="812100" y="4424250"/>
            <a:ext cx="7519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11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-6"/>
            <a:ext cx="9144000" cy="107156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etokrzyskieplus.pl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1920350"/>
            <a:ext cx="8520600" cy="87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2380"/>
              <a:t>Program aktywizacji młodzieży </a:t>
            </a:r>
            <a:br>
              <a:rPr lang="pl" sz="2380"/>
            </a:br>
            <a:r>
              <a:rPr lang="pl" sz="2380"/>
              <a:t>w samorządach województwa świętokrzyskiego</a:t>
            </a:r>
            <a:endParaRPr sz="2380"/>
          </a:p>
        </p:txBody>
      </p:sp>
      <p:sp>
        <p:nvSpPr>
          <p:cNvPr id="57" name="Google Shape;57;p13"/>
          <p:cNvSpPr txBox="1"/>
          <p:nvPr/>
        </p:nvSpPr>
        <p:spPr>
          <a:xfrm>
            <a:off x="1765800" y="2840575"/>
            <a:ext cx="59622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Sfinansowano ze środków budżetu państwa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Rządowy Program Fundusz Młodzieżowy na lata 2022-2033r.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880400" y="3611638"/>
            <a:ext cx="584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800" b="1"/>
              <a:t>Priorytet 1.: Aktywizacja młodzieży w samorządach</a:t>
            </a:r>
            <a:endParaRPr sz="1800" b="1"/>
          </a:p>
        </p:txBody>
      </p:sp>
      <p:grpSp>
        <p:nvGrpSpPr>
          <p:cNvPr id="59" name="Google Shape;59;p13"/>
          <p:cNvGrpSpPr/>
          <p:nvPr/>
        </p:nvGrpSpPr>
        <p:grpSpPr>
          <a:xfrm>
            <a:off x="3327138" y="779275"/>
            <a:ext cx="2489724" cy="923000"/>
            <a:chOff x="3670425" y="613600"/>
            <a:chExt cx="2489724" cy="923000"/>
          </a:xfrm>
        </p:grpSpPr>
        <p:pic>
          <p:nvPicPr>
            <p:cNvPr id="60" name="Google Shape;6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70425" y="613600"/>
              <a:ext cx="1399190" cy="8744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75957" y="613600"/>
              <a:ext cx="784192" cy="923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0839" y="2918396"/>
            <a:ext cx="1882399" cy="101041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523950" y="1566375"/>
            <a:ext cx="2096100" cy="5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1820"/>
              <a:t>Realizatorzy</a:t>
            </a:r>
            <a:endParaRPr sz="1820"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4819588" y="1998975"/>
            <a:ext cx="3624900" cy="9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pl" sz="1600" b="1" dirty="0">
                <a:solidFill>
                  <a:schemeClr val="dk1"/>
                </a:solidFill>
              </a:rPr>
              <a:t>Oferent 2</a:t>
            </a:r>
            <a:br>
              <a:rPr lang="pl" sz="1600" b="1" dirty="0">
                <a:solidFill>
                  <a:schemeClr val="dk1"/>
                </a:solidFill>
              </a:rPr>
            </a:br>
            <a:r>
              <a:rPr lang="pl" sz="1600" dirty="0">
                <a:solidFill>
                  <a:schemeClr val="dk1"/>
                </a:solidFill>
              </a:rPr>
              <a:t>Fundacja Insytut Świętokrzyski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endParaRPr sz="1600" dirty="0"/>
          </a:p>
        </p:txBody>
      </p:sp>
      <p:sp>
        <p:nvSpPr>
          <p:cNvPr id="69" name="Google Shape;69;p14"/>
          <p:cNvSpPr txBox="1"/>
          <p:nvPr/>
        </p:nvSpPr>
        <p:spPr>
          <a:xfrm>
            <a:off x="708700" y="1998975"/>
            <a:ext cx="4043100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l" sz="1600" b="1" dirty="0">
                <a:solidFill>
                  <a:schemeClr val="dk1"/>
                </a:solidFill>
              </a:rPr>
              <a:t>Oferent 1</a:t>
            </a:r>
            <a:br>
              <a:rPr lang="pl" sz="1600" b="1" dirty="0">
                <a:solidFill>
                  <a:schemeClr val="dk1"/>
                </a:solidFill>
              </a:rPr>
            </a:br>
            <a:r>
              <a:rPr lang="pl" sz="1600" dirty="0">
                <a:solidFill>
                  <a:schemeClr val="dk1"/>
                </a:solidFill>
              </a:rPr>
              <a:t>Fundacja Centrum Europy Lokalnej</a:t>
            </a:r>
            <a:endParaRPr sz="1600" dirty="0"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4">
            <a:alphaModFix/>
          </a:blip>
          <a:srcRect l="13759" t="20323" r="12894" b="20630"/>
          <a:stretch/>
        </p:blipFill>
        <p:spPr>
          <a:xfrm>
            <a:off x="3105025" y="429875"/>
            <a:ext cx="2962401" cy="113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677" y="2821975"/>
            <a:ext cx="2317148" cy="128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1379850" y="377375"/>
            <a:ext cx="63843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311700" y="1381725"/>
            <a:ext cx="8092712" cy="27465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11700" y="2040850"/>
            <a:ext cx="8520600" cy="16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pl" sz="1600">
                <a:solidFill>
                  <a:schemeClr val="dk1"/>
                </a:solidFill>
              </a:rPr>
              <a:t>Wszystkich zainteresowanych </a:t>
            </a:r>
            <a:br>
              <a:rPr lang="pl" sz="1600">
                <a:solidFill>
                  <a:schemeClr val="dk1"/>
                </a:solidFill>
              </a:rPr>
            </a:br>
            <a:r>
              <a:rPr lang="pl" sz="1600">
                <a:solidFill>
                  <a:schemeClr val="dk1"/>
                </a:solidFill>
              </a:rPr>
              <a:t>już dziś zapraszamy do śledzenia aktualności </a:t>
            </a:r>
            <a:br>
              <a:rPr lang="pl" sz="1600">
                <a:solidFill>
                  <a:schemeClr val="dk1"/>
                </a:solidFill>
              </a:rPr>
            </a:br>
            <a:r>
              <a:rPr lang="pl" sz="1600">
                <a:solidFill>
                  <a:schemeClr val="dk1"/>
                </a:solidFill>
              </a:rPr>
              <a:t>na stronie internetowej</a:t>
            </a:r>
            <a:r>
              <a:rPr lang="pl" sz="16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pl" sz="16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pl" sz="16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www.swietokrzyskieplus.pl</a:t>
            </a:r>
            <a:endParaRPr sz="1600">
              <a:solidFill>
                <a:schemeClr val="accent1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1566400" y="1302150"/>
            <a:ext cx="6333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2000"/>
              <a:t>Dziękujemy za uwagę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</Words>
  <Application>Microsoft Office PowerPoint</Application>
  <PresentationFormat>Pokaz na ekranie (16:9)</PresentationFormat>
  <Paragraphs>9</Paragraphs>
  <Slides>4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Program aktywizacji młodzieży  w samorządach województwa świętokrzyskiego</vt:lpstr>
      <vt:lpstr>Realizatorzy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aktywizacji młodzieży  w samorządach województwa świętokrzyskiego</dc:title>
  <dc:creator>Monika Strus-Bilska</dc:creator>
  <cp:lastModifiedBy>Monika Strus-Bilska</cp:lastModifiedBy>
  <cp:revision>1</cp:revision>
  <dcterms:modified xsi:type="dcterms:W3CDTF">2023-03-23T11:11:07Z</dcterms:modified>
</cp:coreProperties>
</file>